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</a:p>
          <a:p>
            <a:r>
              <a:rPr lang="en-US" dirty="0" smtClean="0"/>
              <a:t>Characteristics</a:t>
            </a:r>
          </a:p>
          <a:p>
            <a:r>
              <a:rPr lang="en-US" dirty="0" smtClean="0"/>
              <a:t>What it takes to survive?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Image a map and/or picture of your habitat.</a:t>
            </a: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(Don’t forget to copy and paste website address to give credit for the picture.)</a:t>
            </a:r>
          </a:p>
        </p:txBody>
      </p:sp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87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Create Your Own Animal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Shelly Burr</cp:lastModifiedBy>
  <cp:revision>7</cp:revision>
  <dcterms:created xsi:type="dcterms:W3CDTF">2013-04-16T01:24:27Z</dcterms:created>
  <dcterms:modified xsi:type="dcterms:W3CDTF">2013-05-10T14:59:25Z</dcterms:modified>
</cp:coreProperties>
</file>